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300" kern="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GUARDIAN VISIBILITY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Reefer Airflow System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Two-Zone Temperature Monitoring for Complete Cold Chain Visibility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200400" y="3474720"/>
            <a:ext cx="1097280" cy="1097280"/>
          </a:xfrm>
          <a:prstGeom prst="round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0" y="466344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5G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Air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846320" y="3474720"/>
            <a:ext cx="1097280" cy="1097280"/>
          </a:xfrm>
          <a:prstGeom prst="round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466344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BEACON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Chute Outflow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Documentation · Training Materials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Diagram - Engineering Reference</a:t>
            </a:r>
            <a:endParaRPr lang="en-US" sz="2400" dirty="0"/>
          </a:p>
        </p:txBody>
      </p:sp>
      <p:pic>
        <p:nvPicPr>
          <p:cNvPr id="3" name="Image 0" descr="/home/claude/airflow-diagrams/output/reefer-airflow-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822960"/>
            <a:ext cx="8778240" cy="3840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Keynote / Presentation Version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Diagram - Print Version</a:t>
            </a:r>
            <a:endParaRPr lang="en-US" sz="2400" dirty="0"/>
          </a:p>
        </p:txBody>
      </p:sp>
      <p:pic>
        <p:nvPicPr>
          <p:cNvPr id="3" name="Image 0" descr="/home/claude/airflow-diagrams/output/reefer-airflow-ligh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822960"/>
            <a:ext cx="8778240" cy="3840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 Background - Optimized for Print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Guardian Visibility Works</a:t>
            </a:r>
            <a:endParaRPr lang="en-US" sz="2400" dirty="0"/>
          </a:p>
        </p:txBody>
      </p:sp>
      <p:pic>
        <p:nvPicPr>
          <p:cNvPr id="3" name="Image 0" descr="/home/claude/airflow-diagrams/output/reefer-airflow-marketing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822960"/>
            <a:ext cx="8778240" cy="3840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Marketing Version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 Gradient Scale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the color-coded temperature visualization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914400" y="1371600"/>
            <a:ext cx="731520" cy="548640"/>
          </a:xfrm>
          <a:prstGeom prst="rect">
            <a:avLst/>
          </a:prstGeom>
          <a:solidFill>
            <a:srgbClr val="1E40AF"/>
          </a:solidFill>
          <a:ln w="12700">
            <a:solidFill>
              <a:srgbClr val="1E40A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0" y="137160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28-32°F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3200400" y="13716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Blue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0" y="137160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Coldest - Supply Air from Evaporator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914400" y="2103120"/>
            <a:ext cx="731520" cy="54864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828800" y="210312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33-36°F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00400" y="21031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 Blue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21031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Cold - Chute Flow Zone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914400" y="2834640"/>
            <a:ext cx="731520" cy="54864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828800" y="283464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37-39°F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200400" y="28346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Cyan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029200" y="28346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Neutral - Transitional Zone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914400" y="3566160"/>
            <a:ext cx="731520" cy="548640"/>
          </a:xfrm>
          <a:prstGeom prst="rect">
            <a:avLst/>
          </a:prstGeom>
          <a:solidFill>
            <a:srgbClr val="FB923C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828800" y="35661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B9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40-42°F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3200400" y="35661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 Orange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029200" y="356616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Warm - Return Air Zone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914400" y="3931920"/>
            <a:ext cx="7315200" cy="82296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97280" y="4023360"/>
            <a:ext cx="6949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Physics: Cold air (denser) flows along the ceiling chute, warms as it absorbs heat from cargo, then returns along the floor to the evaporator intake. This creates a continuous circulation loop.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Two-Zone Monitoring Matters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914400" y="1097280"/>
            <a:ext cx="7315200" cy="64008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097280" y="109728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554480" y="109728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Monitoring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0" y="1097280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gaps in temperature data throughout transit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828800"/>
            <a:ext cx="7315200" cy="64008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182880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554480" y="182880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Two-Zone Coverage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14800" y="1828800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Supply air AND return air temperatures captured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914400" y="2560320"/>
            <a:ext cx="7315200" cy="64008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256032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56032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Door-Open Detection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114800" y="2560320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Beacon monitors airflow changes at rear doors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914400" y="3291840"/>
            <a:ext cx="7315200" cy="64008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97280" y="329184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554480" y="32918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Claims Protection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114800" y="3291840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Better data than reefer downloads for dispute resolution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14400" y="4023360"/>
            <a:ext cx="7315200" cy="64008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97280" y="4023360"/>
            <a:ext cx="457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554480" y="402336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Data, Your Control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114800" y="4023360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Carrier-owned equipment means you own the data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 more at guardianviz.com · (406) 430-6100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Reefer Airflow System - Guardian Visibility</dc:title>
  <dc:subject>PptxGenJS Presentation</dc:subject>
  <dc:creator>Guardian Visibility</dc:creator>
  <cp:lastModifiedBy>Guardian Visibility</cp:lastModifiedBy>
  <cp:revision>1</cp:revision>
  <dcterms:created xsi:type="dcterms:W3CDTF">2026-01-15T21:50:25Z</dcterms:created>
  <dcterms:modified xsi:type="dcterms:W3CDTF">2026-01-15T21:50:25Z</dcterms:modified>
</cp:coreProperties>
</file>